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22860000" cy="27432000"/>
  <p:notesSz cx="6858000" cy="9144000"/>
  <p:defaultTextStyle>
    <a:defPPr>
      <a:defRPr lang="en-US"/>
    </a:defPPr>
    <a:lvl1pPr marL="0" algn="l" defTabSz="2612532" rtl="0" eaLnBrk="1" latinLnBrk="0" hangingPunct="1">
      <a:defRPr sz="5143" kern="1200">
        <a:solidFill>
          <a:schemeClr val="tx1"/>
        </a:solidFill>
        <a:latin typeface="+mn-lt"/>
        <a:ea typeface="+mn-ea"/>
        <a:cs typeface="+mn-cs"/>
      </a:defRPr>
    </a:lvl1pPr>
    <a:lvl2pPr marL="1306266" algn="l" defTabSz="2612532" rtl="0" eaLnBrk="1" latinLnBrk="0" hangingPunct="1">
      <a:defRPr sz="5143" kern="1200">
        <a:solidFill>
          <a:schemeClr val="tx1"/>
        </a:solidFill>
        <a:latin typeface="+mn-lt"/>
        <a:ea typeface="+mn-ea"/>
        <a:cs typeface="+mn-cs"/>
      </a:defRPr>
    </a:lvl2pPr>
    <a:lvl3pPr marL="2612532" algn="l" defTabSz="2612532" rtl="0" eaLnBrk="1" latinLnBrk="0" hangingPunct="1">
      <a:defRPr sz="5143" kern="1200">
        <a:solidFill>
          <a:schemeClr val="tx1"/>
        </a:solidFill>
        <a:latin typeface="+mn-lt"/>
        <a:ea typeface="+mn-ea"/>
        <a:cs typeface="+mn-cs"/>
      </a:defRPr>
    </a:lvl3pPr>
    <a:lvl4pPr marL="3918798" algn="l" defTabSz="2612532" rtl="0" eaLnBrk="1" latinLnBrk="0" hangingPunct="1">
      <a:defRPr sz="5143" kern="1200">
        <a:solidFill>
          <a:schemeClr val="tx1"/>
        </a:solidFill>
        <a:latin typeface="+mn-lt"/>
        <a:ea typeface="+mn-ea"/>
        <a:cs typeface="+mn-cs"/>
      </a:defRPr>
    </a:lvl4pPr>
    <a:lvl5pPr marL="5225064" algn="l" defTabSz="2612532" rtl="0" eaLnBrk="1" latinLnBrk="0" hangingPunct="1">
      <a:defRPr sz="5143" kern="1200">
        <a:solidFill>
          <a:schemeClr val="tx1"/>
        </a:solidFill>
        <a:latin typeface="+mn-lt"/>
        <a:ea typeface="+mn-ea"/>
        <a:cs typeface="+mn-cs"/>
      </a:defRPr>
    </a:lvl5pPr>
    <a:lvl6pPr marL="6531331" algn="l" defTabSz="2612532" rtl="0" eaLnBrk="1" latinLnBrk="0" hangingPunct="1">
      <a:defRPr sz="5143" kern="1200">
        <a:solidFill>
          <a:schemeClr val="tx1"/>
        </a:solidFill>
        <a:latin typeface="+mn-lt"/>
        <a:ea typeface="+mn-ea"/>
        <a:cs typeface="+mn-cs"/>
      </a:defRPr>
    </a:lvl6pPr>
    <a:lvl7pPr marL="7837597" algn="l" defTabSz="2612532" rtl="0" eaLnBrk="1" latinLnBrk="0" hangingPunct="1">
      <a:defRPr sz="5143" kern="1200">
        <a:solidFill>
          <a:schemeClr val="tx1"/>
        </a:solidFill>
        <a:latin typeface="+mn-lt"/>
        <a:ea typeface="+mn-ea"/>
        <a:cs typeface="+mn-cs"/>
      </a:defRPr>
    </a:lvl7pPr>
    <a:lvl8pPr marL="9143863" algn="l" defTabSz="2612532" rtl="0" eaLnBrk="1" latinLnBrk="0" hangingPunct="1">
      <a:defRPr sz="5143" kern="1200">
        <a:solidFill>
          <a:schemeClr val="tx1"/>
        </a:solidFill>
        <a:latin typeface="+mn-lt"/>
        <a:ea typeface="+mn-ea"/>
        <a:cs typeface="+mn-cs"/>
      </a:defRPr>
    </a:lvl8pPr>
    <a:lvl9pPr marL="10450129" algn="l" defTabSz="2612532" rtl="0" eaLnBrk="1" latinLnBrk="0" hangingPunct="1">
      <a:defRPr sz="51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640" userDrawn="1">
          <p15:clr>
            <a:srgbClr val="A4A3A4"/>
          </p15:clr>
        </p15:guide>
        <p15:guide id="2" pos="72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4A9C"/>
    <a:srgbClr val="FFD0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6433" autoAdjust="0"/>
  </p:normalViewPr>
  <p:slideViewPr>
    <p:cSldViewPr snapToGrid="0">
      <p:cViewPr>
        <p:scale>
          <a:sx n="30" d="100"/>
          <a:sy n="30" d="100"/>
        </p:scale>
        <p:origin x="1824" y="-108"/>
      </p:cViewPr>
      <p:guideLst>
        <p:guide orient="horz" pos="8640"/>
        <p:guide pos="72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3616CB-3997-4234-BFD1-48E40C06C923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88C30BC-24D9-45DC-8456-9C1F077A07B8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endParaRPr lang="en-US" sz="1400" b="1" dirty="0" smtClean="0">
            <a:solidFill>
              <a:srgbClr val="0070C0"/>
            </a:solidFill>
          </a:endParaRPr>
        </a:p>
        <a:p>
          <a:endParaRPr lang="en-US" sz="1400" b="1" dirty="0" smtClean="0">
            <a:solidFill>
              <a:srgbClr val="0070C0"/>
            </a:solidFill>
          </a:endParaRPr>
        </a:p>
        <a:p>
          <a:endParaRPr lang="en-US" sz="1400" b="1" dirty="0" smtClean="0">
            <a:solidFill>
              <a:srgbClr val="0070C0"/>
            </a:solidFill>
          </a:endParaRPr>
        </a:p>
        <a:p>
          <a:endParaRPr lang="en-US" sz="1400" dirty="0">
            <a:solidFill>
              <a:srgbClr val="0070C0"/>
            </a:solidFill>
          </a:endParaRPr>
        </a:p>
      </dgm:t>
    </dgm:pt>
    <dgm:pt modelId="{AC4A7ABE-D8B8-4047-900E-B1D672D558DE}" type="parTrans" cxnId="{CA591D60-8BDF-4F3F-B6A6-F6A2B7076659}">
      <dgm:prSet/>
      <dgm:spPr/>
      <dgm:t>
        <a:bodyPr/>
        <a:lstStyle/>
        <a:p>
          <a:endParaRPr lang="en-US"/>
        </a:p>
      </dgm:t>
    </dgm:pt>
    <dgm:pt modelId="{7A090169-61C6-4779-8F7A-6288FC6F05DC}" type="sibTrans" cxnId="{CA591D60-8BDF-4F3F-B6A6-F6A2B7076659}">
      <dgm:prSet/>
      <dgm:spPr/>
      <dgm:t>
        <a:bodyPr/>
        <a:lstStyle/>
        <a:p>
          <a:endParaRPr lang="en-US"/>
        </a:p>
      </dgm:t>
    </dgm:pt>
    <dgm:pt modelId="{EBB7AE37-5129-4A91-958D-A75140E3FF4D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endParaRPr lang="en-US" sz="3200" b="1" dirty="0" smtClean="0">
            <a:solidFill>
              <a:srgbClr val="084A9C"/>
            </a:solidFill>
          </a:endParaRPr>
        </a:p>
        <a:p>
          <a:endParaRPr lang="en-US" sz="1400" b="1" dirty="0" smtClean="0">
            <a:solidFill>
              <a:srgbClr val="0070C0"/>
            </a:solidFill>
          </a:endParaRPr>
        </a:p>
        <a:p>
          <a:endParaRPr lang="en-US" sz="1400" b="1" dirty="0" smtClean="0">
            <a:solidFill>
              <a:srgbClr val="0070C0"/>
            </a:solidFill>
          </a:endParaRPr>
        </a:p>
        <a:p>
          <a:endParaRPr lang="en-US" sz="1400" dirty="0">
            <a:solidFill>
              <a:srgbClr val="0070C0"/>
            </a:solidFill>
          </a:endParaRPr>
        </a:p>
      </dgm:t>
    </dgm:pt>
    <dgm:pt modelId="{9312CA68-07E5-4095-BF9C-FB0CA3E84F36}" type="parTrans" cxnId="{AE7FBA54-B55B-440B-A513-174E3A074983}">
      <dgm:prSet/>
      <dgm:spPr/>
      <dgm:t>
        <a:bodyPr/>
        <a:lstStyle/>
        <a:p>
          <a:endParaRPr lang="en-US"/>
        </a:p>
      </dgm:t>
    </dgm:pt>
    <dgm:pt modelId="{8F6AB256-C1EA-4D23-91FC-9D9FDC52061A}" type="sibTrans" cxnId="{AE7FBA54-B55B-440B-A513-174E3A074983}">
      <dgm:prSet/>
      <dgm:spPr/>
      <dgm:t>
        <a:bodyPr/>
        <a:lstStyle/>
        <a:p>
          <a:endParaRPr lang="en-US"/>
        </a:p>
      </dgm:t>
    </dgm:pt>
    <dgm:pt modelId="{3788AA9E-7BFF-44A9-ACBF-9C1EE6B3798F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endParaRPr lang="en-US" sz="1400" b="1" dirty="0" smtClean="0">
            <a:solidFill>
              <a:srgbClr val="0070C0"/>
            </a:solidFill>
          </a:endParaRPr>
        </a:p>
        <a:p>
          <a:endParaRPr lang="en-US" sz="1400" b="1" dirty="0" smtClean="0">
            <a:solidFill>
              <a:srgbClr val="0070C0"/>
            </a:solidFill>
          </a:endParaRPr>
        </a:p>
        <a:p>
          <a:endParaRPr lang="en-US" sz="1400" b="1" dirty="0" smtClean="0">
            <a:solidFill>
              <a:srgbClr val="0070C0"/>
            </a:solidFill>
          </a:endParaRPr>
        </a:p>
        <a:p>
          <a:endParaRPr lang="en-US" sz="1400" b="1" dirty="0" smtClean="0">
            <a:solidFill>
              <a:srgbClr val="0070C0"/>
            </a:solidFill>
          </a:endParaRPr>
        </a:p>
      </dgm:t>
    </dgm:pt>
    <dgm:pt modelId="{B0969F5B-6C07-44A9-B219-3002D5728A96}" type="parTrans" cxnId="{2900C6B1-7D68-4917-8CC6-5AE7231472FE}">
      <dgm:prSet/>
      <dgm:spPr/>
      <dgm:t>
        <a:bodyPr/>
        <a:lstStyle/>
        <a:p>
          <a:endParaRPr lang="en-US"/>
        </a:p>
      </dgm:t>
    </dgm:pt>
    <dgm:pt modelId="{6E878690-D30D-4434-9DC5-DBC23D512F04}" type="sibTrans" cxnId="{2900C6B1-7D68-4917-8CC6-5AE7231472FE}">
      <dgm:prSet/>
      <dgm:spPr/>
      <dgm:t>
        <a:bodyPr/>
        <a:lstStyle/>
        <a:p>
          <a:endParaRPr lang="en-US"/>
        </a:p>
      </dgm:t>
    </dgm:pt>
    <dgm:pt modelId="{91F17F5F-D6BA-4279-9061-C3BF50FAB563}" type="pres">
      <dgm:prSet presAssocID="{D13616CB-3997-4234-BFD1-48E40C06C923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E2DAA22-BE73-44F5-A48B-C7E30C584A45}" type="pres">
      <dgm:prSet presAssocID="{D13616CB-3997-4234-BFD1-48E40C06C923}" presName="arrow" presStyleLbl="bgShp" presStyleIdx="0" presStyleCnt="1" custScaleX="117647" custLinFactX="-21199" custLinFactNeighborX="-100000" custLinFactNeighborY="56305"/>
      <dgm:spPr/>
    </dgm:pt>
    <dgm:pt modelId="{B6C9EC2A-6536-4385-A707-2B3C5797F696}" type="pres">
      <dgm:prSet presAssocID="{D13616CB-3997-4234-BFD1-48E40C06C923}" presName="linearProcess" presStyleCnt="0"/>
      <dgm:spPr/>
    </dgm:pt>
    <dgm:pt modelId="{9CE0903A-FC9B-4370-917B-5E968104E4EE}" type="pres">
      <dgm:prSet presAssocID="{888C30BC-24D9-45DC-8456-9C1F077A07B8}" presName="textNode" presStyleLbl="node1" presStyleIdx="0" presStyleCnt="3" custScaleY="162308" custLinFactX="-89624" custLinFactNeighborX="-100000" custLinFactNeighborY="8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FA44B3-ED26-455C-ACB0-43E5FB248959}" type="pres">
      <dgm:prSet presAssocID="{7A090169-61C6-4779-8F7A-6288FC6F05DC}" presName="sibTrans" presStyleCnt="0"/>
      <dgm:spPr/>
    </dgm:pt>
    <dgm:pt modelId="{1E3CCCD8-6B9B-4F6F-8D94-F3E03871A361}" type="pres">
      <dgm:prSet presAssocID="{EBB7AE37-5129-4A91-958D-A75140E3FF4D}" presName="textNode" presStyleLbl="node1" presStyleIdx="1" presStyleCnt="3" custScaleY="1623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17EB2B-E624-454B-B2AB-2CD78711CBE7}" type="pres">
      <dgm:prSet presAssocID="{8F6AB256-C1EA-4D23-91FC-9D9FDC52061A}" presName="sibTrans" presStyleCnt="0"/>
      <dgm:spPr/>
    </dgm:pt>
    <dgm:pt modelId="{923F4680-50BD-44C5-8C79-0CCF5EE4251D}" type="pres">
      <dgm:prSet presAssocID="{3788AA9E-7BFF-44A9-ACBF-9C1EE6B3798F}" presName="textNode" presStyleLbl="node1" presStyleIdx="2" presStyleCnt="3" custScaleY="1623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C1F9BBE-5B43-4817-A54F-497477105812}" type="presOf" srcId="{D13616CB-3997-4234-BFD1-48E40C06C923}" destId="{91F17F5F-D6BA-4279-9061-C3BF50FAB563}" srcOrd="0" destOrd="0" presId="urn:microsoft.com/office/officeart/2005/8/layout/hProcess9"/>
    <dgm:cxn modelId="{4BC33667-2FC5-405B-9E1B-7F5B9CF47293}" type="presOf" srcId="{EBB7AE37-5129-4A91-958D-A75140E3FF4D}" destId="{1E3CCCD8-6B9B-4F6F-8D94-F3E03871A361}" srcOrd="0" destOrd="0" presId="urn:microsoft.com/office/officeart/2005/8/layout/hProcess9"/>
    <dgm:cxn modelId="{2900C6B1-7D68-4917-8CC6-5AE7231472FE}" srcId="{D13616CB-3997-4234-BFD1-48E40C06C923}" destId="{3788AA9E-7BFF-44A9-ACBF-9C1EE6B3798F}" srcOrd="2" destOrd="0" parTransId="{B0969F5B-6C07-44A9-B219-3002D5728A96}" sibTransId="{6E878690-D30D-4434-9DC5-DBC23D512F04}"/>
    <dgm:cxn modelId="{AE7FBA54-B55B-440B-A513-174E3A074983}" srcId="{D13616CB-3997-4234-BFD1-48E40C06C923}" destId="{EBB7AE37-5129-4A91-958D-A75140E3FF4D}" srcOrd="1" destOrd="0" parTransId="{9312CA68-07E5-4095-BF9C-FB0CA3E84F36}" sibTransId="{8F6AB256-C1EA-4D23-91FC-9D9FDC52061A}"/>
    <dgm:cxn modelId="{CA591D60-8BDF-4F3F-B6A6-F6A2B7076659}" srcId="{D13616CB-3997-4234-BFD1-48E40C06C923}" destId="{888C30BC-24D9-45DC-8456-9C1F077A07B8}" srcOrd="0" destOrd="0" parTransId="{AC4A7ABE-D8B8-4047-900E-B1D672D558DE}" sibTransId="{7A090169-61C6-4779-8F7A-6288FC6F05DC}"/>
    <dgm:cxn modelId="{E28F6ADF-E573-4453-8736-7856D28DA48B}" type="presOf" srcId="{3788AA9E-7BFF-44A9-ACBF-9C1EE6B3798F}" destId="{923F4680-50BD-44C5-8C79-0CCF5EE4251D}" srcOrd="0" destOrd="0" presId="urn:microsoft.com/office/officeart/2005/8/layout/hProcess9"/>
    <dgm:cxn modelId="{D657BFB6-04B3-47D7-90C1-C71127406518}" type="presOf" srcId="{888C30BC-24D9-45DC-8456-9C1F077A07B8}" destId="{9CE0903A-FC9B-4370-917B-5E968104E4EE}" srcOrd="0" destOrd="0" presId="urn:microsoft.com/office/officeart/2005/8/layout/hProcess9"/>
    <dgm:cxn modelId="{5EB032C3-3774-4192-AA78-7E31E2EACD7F}" type="presParOf" srcId="{91F17F5F-D6BA-4279-9061-C3BF50FAB563}" destId="{3E2DAA22-BE73-44F5-A48B-C7E30C584A45}" srcOrd="0" destOrd="0" presId="urn:microsoft.com/office/officeart/2005/8/layout/hProcess9"/>
    <dgm:cxn modelId="{8F7F4C05-3BCE-4E24-B74C-68F0A61477E9}" type="presParOf" srcId="{91F17F5F-D6BA-4279-9061-C3BF50FAB563}" destId="{B6C9EC2A-6536-4385-A707-2B3C5797F696}" srcOrd="1" destOrd="0" presId="urn:microsoft.com/office/officeart/2005/8/layout/hProcess9"/>
    <dgm:cxn modelId="{62055E8F-E7B5-49FB-BF1C-98EBF9AD6E5A}" type="presParOf" srcId="{B6C9EC2A-6536-4385-A707-2B3C5797F696}" destId="{9CE0903A-FC9B-4370-917B-5E968104E4EE}" srcOrd="0" destOrd="0" presId="urn:microsoft.com/office/officeart/2005/8/layout/hProcess9"/>
    <dgm:cxn modelId="{1902F484-0D54-4DD7-B84E-24A373EFBC32}" type="presParOf" srcId="{B6C9EC2A-6536-4385-A707-2B3C5797F696}" destId="{DEFA44B3-ED26-455C-ACB0-43E5FB248959}" srcOrd="1" destOrd="0" presId="urn:microsoft.com/office/officeart/2005/8/layout/hProcess9"/>
    <dgm:cxn modelId="{5FE8AEF5-E2EB-426C-8634-8F2B9AC77CA8}" type="presParOf" srcId="{B6C9EC2A-6536-4385-A707-2B3C5797F696}" destId="{1E3CCCD8-6B9B-4F6F-8D94-F3E03871A361}" srcOrd="2" destOrd="0" presId="urn:microsoft.com/office/officeart/2005/8/layout/hProcess9"/>
    <dgm:cxn modelId="{FF1B50AB-545B-4DEE-A4C3-EE5D62FA0214}" type="presParOf" srcId="{B6C9EC2A-6536-4385-A707-2B3C5797F696}" destId="{5E17EB2B-E624-454B-B2AB-2CD78711CBE7}" srcOrd="3" destOrd="0" presId="urn:microsoft.com/office/officeart/2005/8/layout/hProcess9"/>
    <dgm:cxn modelId="{43E68844-E000-48F1-8F3F-B1934DB5BBBF}" type="presParOf" srcId="{B6C9EC2A-6536-4385-A707-2B3C5797F696}" destId="{923F4680-50BD-44C5-8C79-0CCF5EE4251D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2DAA22-BE73-44F5-A48B-C7E30C584A45}">
      <dsp:nvSpPr>
        <dsp:cNvPr id="0" name=""/>
        <dsp:cNvSpPr/>
      </dsp:nvSpPr>
      <dsp:spPr>
        <a:xfrm>
          <a:off x="0" y="0"/>
          <a:ext cx="15466674" cy="8249305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E0903A-FC9B-4370-917B-5E968104E4EE}">
      <dsp:nvSpPr>
        <dsp:cNvPr id="0" name=""/>
        <dsp:cNvSpPr/>
      </dsp:nvSpPr>
      <dsp:spPr>
        <a:xfrm>
          <a:off x="0" y="1449600"/>
          <a:ext cx="4640004" cy="5355712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>
            <a:solidFill>
              <a:srgbClr val="0070C0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>
            <a:solidFill>
              <a:srgbClr val="0070C0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>
            <a:solidFill>
              <a:srgbClr val="0070C0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>
            <a:solidFill>
              <a:srgbClr val="0070C0"/>
            </a:solidFill>
          </a:endParaRPr>
        </a:p>
      </dsp:txBody>
      <dsp:txXfrm>
        <a:off x="226506" y="1676106"/>
        <a:ext cx="4186992" cy="4902700"/>
      </dsp:txXfrm>
    </dsp:sp>
    <dsp:sp modelId="{1E3CCCD8-6B9B-4F6F-8D94-F3E03871A361}">
      <dsp:nvSpPr>
        <dsp:cNvPr id="0" name=""/>
        <dsp:cNvSpPr/>
      </dsp:nvSpPr>
      <dsp:spPr>
        <a:xfrm>
          <a:off x="5413338" y="1446796"/>
          <a:ext cx="4640004" cy="5355712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b="1" kern="1200" dirty="0" smtClean="0">
            <a:solidFill>
              <a:srgbClr val="084A9C"/>
            </a:solidFill>
          </a:endParaRPr>
        </a:p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>
            <a:solidFill>
              <a:srgbClr val="0070C0"/>
            </a:solidFill>
          </a:endParaRPr>
        </a:p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>
            <a:solidFill>
              <a:srgbClr val="0070C0"/>
            </a:solidFill>
          </a:endParaRPr>
        </a:p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>
            <a:solidFill>
              <a:srgbClr val="0070C0"/>
            </a:solidFill>
          </a:endParaRPr>
        </a:p>
      </dsp:txBody>
      <dsp:txXfrm>
        <a:off x="5639844" y="1673302"/>
        <a:ext cx="4186992" cy="4902700"/>
      </dsp:txXfrm>
    </dsp:sp>
    <dsp:sp modelId="{923F4680-50BD-44C5-8C79-0CCF5EE4251D}">
      <dsp:nvSpPr>
        <dsp:cNvPr id="0" name=""/>
        <dsp:cNvSpPr/>
      </dsp:nvSpPr>
      <dsp:spPr>
        <a:xfrm>
          <a:off x="10826677" y="1446796"/>
          <a:ext cx="4640004" cy="5355712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>
            <a:solidFill>
              <a:srgbClr val="0070C0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>
            <a:solidFill>
              <a:srgbClr val="0070C0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>
            <a:solidFill>
              <a:srgbClr val="0070C0"/>
            </a:solidFill>
          </a:endParaRP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>
            <a:solidFill>
              <a:srgbClr val="0070C0"/>
            </a:solidFill>
          </a:endParaRPr>
        </a:p>
      </dsp:txBody>
      <dsp:txXfrm>
        <a:off x="11053183" y="1673302"/>
        <a:ext cx="4186992" cy="49027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3CB7F-A3FA-4050-9500-499C6FEC5094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1143000"/>
            <a:ext cx="2571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F8B53F-9707-4372-8FAE-F1732D20D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67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0" y="4489452"/>
            <a:ext cx="19431000" cy="9550400"/>
          </a:xfrm>
        </p:spPr>
        <p:txBody>
          <a:bodyPr anchor="b"/>
          <a:lstStyle>
            <a:lvl1pPr algn="ctr">
              <a:defRPr sz="15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0" y="14408152"/>
            <a:ext cx="17145000" cy="6623048"/>
          </a:xfrm>
        </p:spPr>
        <p:txBody>
          <a:bodyPr/>
          <a:lstStyle>
            <a:lvl1pPr marL="0" indent="0" algn="ctr">
              <a:buNone/>
              <a:defRPr sz="6000"/>
            </a:lvl1pPr>
            <a:lvl2pPr marL="1143000" indent="0" algn="ctr">
              <a:buNone/>
              <a:defRPr sz="5000"/>
            </a:lvl2pPr>
            <a:lvl3pPr marL="2286000" indent="0" algn="ctr">
              <a:buNone/>
              <a:defRPr sz="4500"/>
            </a:lvl3pPr>
            <a:lvl4pPr marL="3429000" indent="0" algn="ctr">
              <a:buNone/>
              <a:defRPr sz="4000"/>
            </a:lvl4pPr>
            <a:lvl5pPr marL="4572000" indent="0" algn="ctr">
              <a:buNone/>
              <a:defRPr sz="4000"/>
            </a:lvl5pPr>
            <a:lvl6pPr marL="5715000" indent="0" algn="ctr">
              <a:buNone/>
              <a:defRPr sz="4000"/>
            </a:lvl6pPr>
            <a:lvl7pPr marL="6858000" indent="0" algn="ctr">
              <a:buNone/>
              <a:defRPr sz="4000"/>
            </a:lvl7pPr>
            <a:lvl8pPr marL="8001000" indent="0" algn="ctr">
              <a:buNone/>
              <a:defRPr sz="4000"/>
            </a:lvl8pPr>
            <a:lvl9pPr marL="9144000" indent="0" algn="ctr">
              <a:buNone/>
              <a:defRPr sz="4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572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94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359189" y="1460500"/>
            <a:ext cx="4929188" cy="2324735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71626" y="1460500"/>
            <a:ext cx="14501813" cy="2324735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6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8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9720" y="6838958"/>
            <a:ext cx="19716750" cy="11410948"/>
          </a:xfrm>
        </p:spPr>
        <p:txBody>
          <a:bodyPr anchor="b"/>
          <a:lstStyle>
            <a:lvl1pPr>
              <a:defRPr sz="15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9720" y="18357858"/>
            <a:ext cx="19716750" cy="6000748"/>
          </a:xfrm>
        </p:spPr>
        <p:txBody>
          <a:bodyPr/>
          <a:lstStyle>
            <a:lvl1pPr marL="0" indent="0">
              <a:buNone/>
              <a:defRPr sz="6000">
                <a:solidFill>
                  <a:schemeClr val="tx1"/>
                </a:solidFill>
              </a:defRPr>
            </a:lvl1pPr>
            <a:lvl2pPr marL="114300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2pPr>
            <a:lvl3pPr marL="228600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3pPr>
            <a:lvl4pPr marL="3429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4pPr>
            <a:lvl5pPr marL="4572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5pPr>
            <a:lvl6pPr marL="5715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6pPr>
            <a:lvl7pPr marL="6858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7pPr>
            <a:lvl8pPr marL="8001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8pPr>
            <a:lvl9pPr marL="91440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85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71625" y="7302500"/>
            <a:ext cx="97155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72875" y="7302500"/>
            <a:ext cx="97155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345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3" y="1460506"/>
            <a:ext cx="19716750" cy="530225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4605" y="6724652"/>
            <a:ext cx="9670850" cy="3295648"/>
          </a:xfrm>
        </p:spPr>
        <p:txBody>
          <a:bodyPr anchor="b"/>
          <a:lstStyle>
            <a:lvl1pPr marL="0" indent="0">
              <a:buNone/>
              <a:defRPr sz="6000" b="1"/>
            </a:lvl1pPr>
            <a:lvl2pPr marL="1143000" indent="0">
              <a:buNone/>
              <a:defRPr sz="5000" b="1"/>
            </a:lvl2pPr>
            <a:lvl3pPr marL="2286000" indent="0">
              <a:buNone/>
              <a:defRPr sz="4500" b="1"/>
            </a:lvl3pPr>
            <a:lvl4pPr marL="3429000" indent="0">
              <a:buNone/>
              <a:defRPr sz="4000" b="1"/>
            </a:lvl4pPr>
            <a:lvl5pPr marL="4572000" indent="0">
              <a:buNone/>
              <a:defRPr sz="4000" b="1"/>
            </a:lvl5pPr>
            <a:lvl6pPr marL="5715000" indent="0">
              <a:buNone/>
              <a:defRPr sz="4000" b="1"/>
            </a:lvl6pPr>
            <a:lvl7pPr marL="6858000" indent="0">
              <a:buNone/>
              <a:defRPr sz="4000" b="1"/>
            </a:lvl7pPr>
            <a:lvl8pPr marL="8001000" indent="0">
              <a:buNone/>
              <a:defRPr sz="4000" b="1"/>
            </a:lvl8pPr>
            <a:lvl9pPr marL="9144000" indent="0">
              <a:buNone/>
              <a:defRPr sz="4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4605" y="10020300"/>
            <a:ext cx="9670850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572876" y="6724652"/>
            <a:ext cx="9718478" cy="3295648"/>
          </a:xfrm>
        </p:spPr>
        <p:txBody>
          <a:bodyPr anchor="b"/>
          <a:lstStyle>
            <a:lvl1pPr marL="0" indent="0">
              <a:buNone/>
              <a:defRPr sz="6000" b="1"/>
            </a:lvl1pPr>
            <a:lvl2pPr marL="1143000" indent="0">
              <a:buNone/>
              <a:defRPr sz="5000" b="1"/>
            </a:lvl2pPr>
            <a:lvl3pPr marL="2286000" indent="0">
              <a:buNone/>
              <a:defRPr sz="4500" b="1"/>
            </a:lvl3pPr>
            <a:lvl4pPr marL="3429000" indent="0">
              <a:buNone/>
              <a:defRPr sz="4000" b="1"/>
            </a:lvl4pPr>
            <a:lvl5pPr marL="4572000" indent="0">
              <a:buNone/>
              <a:defRPr sz="4000" b="1"/>
            </a:lvl5pPr>
            <a:lvl6pPr marL="5715000" indent="0">
              <a:buNone/>
              <a:defRPr sz="4000" b="1"/>
            </a:lvl6pPr>
            <a:lvl7pPr marL="6858000" indent="0">
              <a:buNone/>
              <a:defRPr sz="4000" b="1"/>
            </a:lvl7pPr>
            <a:lvl8pPr marL="8001000" indent="0">
              <a:buNone/>
              <a:defRPr sz="4000" b="1"/>
            </a:lvl8pPr>
            <a:lvl9pPr marL="9144000" indent="0">
              <a:buNone/>
              <a:defRPr sz="4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572876" y="10020300"/>
            <a:ext cx="9718478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241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077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8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3" y="1828800"/>
            <a:ext cx="7372945" cy="6400800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8477" y="3949706"/>
            <a:ext cx="11572875" cy="19494500"/>
          </a:xfrm>
        </p:spPr>
        <p:txBody>
          <a:bodyPr/>
          <a:lstStyle>
            <a:lvl1pPr>
              <a:defRPr sz="8000"/>
            </a:lvl1pPr>
            <a:lvl2pPr>
              <a:defRPr sz="7000"/>
            </a:lvl2pPr>
            <a:lvl3pPr>
              <a:defRPr sz="6000"/>
            </a:lvl3pPr>
            <a:lvl4pPr>
              <a:defRPr sz="5000"/>
            </a:lvl4pPr>
            <a:lvl5pPr>
              <a:defRPr sz="5000"/>
            </a:lvl5pPr>
            <a:lvl6pPr>
              <a:defRPr sz="5000"/>
            </a:lvl6pPr>
            <a:lvl7pPr>
              <a:defRPr sz="5000"/>
            </a:lvl7pPr>
            <a:lvl8pPr>
              <a:defRPr sz="5000"/>
            </a:lvl8pPr>
            <a:lvl9pPr>
              <a:defRPr sz="5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3" y="8229600"/>
            <a:ext cx="7372945" cy="15246352"/>
          </a:xfrm>
        </p:spPr>
        <p:txBody>
          <a:bodyPr/>
          <a:lstStyle>
            <a:lvl1pPr marL="0" indent="0">
              <a:buNone/>
              <a:defRPr sz="4000"/>
            </a:lvl1pPr>
            <a:lvl2pPr marL="1143000" indent="0">
              <a:buNone/>
              <a:defRPr sz="3500"/>
            </a:lvl2pPr>
            <a:lvl3pPr marL="2286000" indent="0">
              <a:buNone/>
              <a:defRPr sz="3000"/>
            </a:lvl3pPr>
            <a:lvl4pPr marL="3429000" indent="0">
              <a:buNone/>
              <a:defRPr sz="2500"/>
            </a:lvl4pPr>
            <a:lvl5pPr marL="4572000" indent="0">
              <a:buNone/>
              <a:defRPr sz="2500"/>
            </a:lvl5pPr>
            <a:lvl6pPr marL="5715000" indent="0">
              <a:buNone/>
              <a:defRPr sz="2500"/>
            </a:lvl6pPr>
            <a:lvl7pPr marL="6858000" indent="0">
              <a:buNone/>
              <a:defRPr sz="2500"/>
            </a:lvl7pPr>
            <a:lvl8pPr marL="8001000" indent="0">
              <a:buNone/>
              <a:defRPr sz="2500"/>
            </a:lvl8pPr>
            <a:lvl9pPr marL="9144000" indent="0">
              <a:buNone/>
              <a:defRPr sz="2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4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3" y="1828800"/>
            <a:ext cx="7372945" cy="6400800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8477" y="3949706"/>
            <a:ext cx="11572875" cy="19494500"/>
          </a:xfrm>
        </p:spPr>
        <p:txBody>
          <a:bodyPr anchor="t"/>
          <a:lstStyle>
            <a:lvl1pPr marL="0" indent="0">
              <a:buNone/>
              <a:defRPr sz="8000"/>
            </a:lvl1pPr>
            <a:lvl2pPr marL="1143000" indent="0">
              <a:buNone/>
              <a:defRPr sz="7000"/>
            </a:lvl2pPr>
            <a:lvl3pPr marL="2286000" indent="0">
              <a:buNone/>
              <a:defRPr sz="6000"/>
            </a:lvl3pPr>
            <a:lvl4pPr marL="3429000" indent="0">
              <a:buNone/>
              <a:defRPr sz="5000"/>
            </a:lvl4pPr>
            <a:lvl5pPr marL="4572000" indent="0">
              <a:buNone/>
              <a:defRPr sz="5000"/>
            </a:lvl5pPr>
            <a:lvl6pPr marL="5715000" indent="0">
              <a:buNone/>
              <a:defRPr sz="5000"/>
            </a:lvl6pPr>
            <a:lvl7pPr marL="6858000" indent="0">
              <a:buNone/>
              <a:defRPr sz="5000"/>
            </a:lvl7pPr>
            <a:lvl8pPr marL="8001000" indent="0">
              <a:buNone/>
              <a:defRPr sz="5000"/>
            </a:lvl8pPr>
            <a:lvl9pPr marL="9144000" indent="0">
              <a:buNone/>
              <a:defRPr sz="5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3" y="8229600"/>
            <a:ext cx="7372945" cy="15246352"/>
          </a:xfrm>
        </p:spPr>
        <p:txBody>
          <a:bodyPr/>
          <a:lstStyle>
            <a:lvl1pPr marL="0" indent="0">
              <a:buNone/>
              <a:defRPr sz="4000"/>
            </a:lvl1pPr>
            <a:lvl2pPr marL="1143000" indent="0">
              <a:buNone/>
              <a:defRPr sz="3500"/>
            </a:lvl2pPr>
            <a:lvl3pPr marL="2286000" indent="0">
              <a:buNone/>
              <a:defRPr sz="3000"/>
            </a:lvl3pPr>
            <a:lvl4pPr marL="3429000" indent="0">
              <a:buNone/>
              <a:defRPr sz="2500"/>
            </a:lvl4pPr>
            <a:lvl5pPr marL="4572000" indent="0">
              <a:buNone/>
              <a:defRPr sz="2500"/>
            </a:lvl5pPr>
            <a:lvl6pPr marL="5715000" indent="0">
              <a:buNone/>
              <a:defRPr sz="2500"/>
            </a:lvl6pPr>
            <a:lvl7pPr marL="6858000" indent="0">
              <a:buNone/>
              <a:defRPr sz="2500"/>
            </a:lvl7pPr>
            <a:lvl8pPr marL="8001000" indent="0">
              <a:buNone/>
              <a:defRPr sz="2500"/>
            </a:lvl8pPr>
            <a:lvl9pPr marL="9144000" indent="0">
              <a:buNone/>
              <a:defRPr sz="2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372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71625" y="1460506"/>
            <a:ext cx="1971675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25" y="7302500"/>
            <a:ext cx="1971675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71625" y="25425406"/>
            <a:ext cx="51435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98F58-C884-4E2A-A1E2-83F788CCDFF1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72375" y="25425406"/>
            <a:ext cx="771525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144875" y="25425406"/>
            <a:ext cx="51435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B13BF-FDEC-4DF0-AA71-C6B3A3549A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35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286000" rtl="0" eaLnBrk="1" latinLnBrk="0" hangingPunct="1">
        <a:lnSpc>
          <a:spcPct val="90000"/>
        </a:lnSpc>
        <a:spcBef>
          <a:spcPct val="0"/>
        </a:spcBef>
        <a:buNone/>
        <a:defRPr sz="11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71500" indent="-571500" algn="l" defTabSz="2286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70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2pPr>
      <a:lvl3pPr marL="2857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5000" kern="1200">
          <a:solidFill>
            <a:schemeClr val="tx1"/>
          </a:solidFill>
          <a:latin typeface="+mn-lt"/>
          <a:ea typeface="+mn-ea"/>
          <a:cs typeface="+mn-cs"/>
        </a:defRPr>
      </a:lvl3pPr>
      <a:lvl4pPr marL="4000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4pPr>
      <a:lvl5pPr marL="5143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5pPr>
      <a:lvl6pPr marL="6286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6pPr>
      <a:lvl7pPr marL="7429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7pPr>
      <a:lvl8pPr marL="8572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8pPr>
      <a:lvl9pPr marL="9715500" indent="-571500" algn="l" defTabSz="2286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1pPr>
      <a:lvl2pPr marL="1143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3pPr>
      <a:lvl4pPr marL="3429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4pPr>
      <a:lvl5pPr marL="4572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5pPr>
      <a:lvl6pPr marL="5715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6pPr>
      <a:lvl7pPr marL="6858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7pPr>
      <a:lvl8pPr marL="8001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8pPr>
      <a:lvl9pPr marL="9144000" algn="l" defTabSz="2286000" rtl="0" eaLnBrk="1" latinLnBrk="0" hangingPunct="1">
        <a:defRPr sz="4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diagramQuickStyle" Target="../diagrams/quickStyle1.xml"/><Relationship Id="rId17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diagramLayout" Target="../diagrams/layout1.xml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10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/>
          <p:cNvSpPr/>
          <p:nvPr/>
        </p:nvSpPr>
        <p:spPr>
          <a:xfrm>
            <a:off x="17221201" y="22121554"/>
            <a:ext cx="5162548" cy="994821"/>
          </a:xfrm>
          <a:prstGeom prst="rect">
            <a:avLst/>
          </a:prstGeom>
          <a:solidFill>
            <a:srgbClr val="FFD0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436980" y="22121554"/>
            <a:ext cx="10479420" cy="994821"/>
          </a:xfrm>
          <a:prstGeom prst="rect">
            <a:avLst/>
          </a:prstGeom>
          <a:solidFill>
            <a:srgbClr val="FFD0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-304800" y="-62644"/>
            <a:ext cx="23431500" cy="2331288"/>
          </a:xfrm>
          <a:prstGeom prst="rect">
            <a:avLst/>
          </a:prstGeom>
          <a:solidFill>
            <a:srgbClr val="FFD004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6436980" y="2639222"/>
            <a:ext cx="15946769" cy="1801816"/>
          </a:xfrm>
          <a:prstGeom prst="rect">
            <a:avLst/>
          </a:prstGeom>
          <a:solidFill>
            <a:srgbClr val="FFD0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79446" y="2639527"/>
            <a:ext cx="5446710" cy="2807430"/>
          </a:xfrm>
          <a:prstGeom prst="rect">
            <a:avLst/>
          </a:prstGeom>
          <a:solidFill>
            <a:srgbClr val="FFD0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78423" y="234402"/>
            <a:ext cx="1218228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084A9C"/>
                </a:solidFill>
              </a:rPr>
              <a:t>Classification and Analysis of Public Comments to Rulemaking</a:t>
            </a:r>
            <a:endParaRPr lang="en-US" sz="6600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5194905" y="234402"/>
            <a:ext cx="72078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rgbClr val="084A9C"/>
                </a:solidFill>
              </a:defRPr>
            </a:lvl1pPr>
          </a:lstStyle>
          <a:p>
            <a:pPr algn="r"/>
            <a:r>
              <a:rPr lang="en-US" sz="4000" dirty="0"/>
              <a:t>Arthur Pignotti</a:t>
            </a:r>
          </a:p>
          <a:p>
            <a:pPr algn="r"/>
            <a:r>
              <a:rPr lang="en-US" sz="4000" dirty="0"/>
              <a:t>Health Insurance Specialist</a:t>
            </a:r>
          </a:p>
          <a:p>
            <a:pPr algn="r"/>
            <a:r>
              <a:rPr lang="en-US" sz="4000" dirty="0"/>
              <a:t>CMS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221201" y="22121554"/>
            <a:ext cx="5162550" cy="4846320"/>
          </a:xfrm>
          <a:prstGeom prst="rect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084A9C"/>
                </a:solidFill>
              </a:rPr>
              <a:t>Alternatives</a:t>
            </a:r>
          </a:p>
          <a:p>
            <a:pPr algn="ctr"/>
            <a:endParaRPr lang="en-US" sz="1400" b="1" dirty="0">
              <a:solidFill>
                <a:srgbClr val="084A9C"/>
              </a:solidFill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084A9C"/>
                </a:solidFill>
              </a:rPr>
              <a:t>CAAT on FDMS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084A9C"/>
                </a:solidFill>
              </a:rPr>
              <a:t>SAS Text Miner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084A9C"/>
                </a:solidFill>
              </a:rPr>
              <a:t>SAS Contextual Analysis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084A9C"/>
                </a:solidFill>
              </a:rPr>
              <a:t>Manual Review</a:t>
            </a:r>
            <a:endParaRPr lang="en-US" sz="4000" dirty="0"/>
          </a:p>
        </p:txBody>
      </p:sp>
      <p:sp>
        <p:nvSpPr>
          <p:cNvPr id="9" name="TextBox 8"/>
          <p:cNvSpPr txBox="1"/>
          <p:nvPr/>
        </p:nvSpPr>
        <p:spPr>
          <a:xfrm>
            <a:off x="6436981" y="22129085"/>
            <a:ext cx="10479419" cy="4852610"/>
          </a:xfrm>
          <a:prstGeom prst="rect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084A9C"/>
                </a:solidFill>
              </a:rPr>
              <a:t>Benefits</a:t>
            </a:r>
          </a:p>
          <a:p>
            <a:pPr marL="685800" lvl="0" indent="-685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4000" b="1" dirty="0" smtClean="0">
                <a:solidFill>
                  <a:srgbClr val="084A9C"/>
                </a:solidFill>
              </a:rPr>
              <a:t>Automate </a:t>
            </a:r>
            <a:r>
              <a:rPr lang="en-US" sz="4000" b="1" dirty="0">
                <a:solidFill>
                  <a:srgbClr val="084A9C"/>
                </a:solidFill>
              </a:rPr>
              <a:t>tedious tasks = more time for important tasks</a:t>
            </a:r>
          </a:p>
          <a:p>
            <a:pPr marL="685800" lvl="0" indent="-685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084A9C"/>
                </a:solidFill>
              </a:rPr>
              <a:t>Briefing sooner = earlier decisions</a:t>
            </a:r>
          </a:p>
          <a:p>
            <a:pPr marL="685800" lvl="0" indent="-685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084A9C"/>
                </a:solidFill>
              </a:rPr>
              <a:t>More time to analyze tougher decision points</a:t>
            </a:r>
          </a:p>
          <a:p>
            <a:pPr marL="685800" lvl="0" indent="-6858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084A9C"/>
                </a:solidFill>
              </a:rPr>
              <a:t>Identify write-in campaigns and duplicate submissions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6917" y="2639527"/>
            <a:ext cx="5459239" cy="24323040"/>
          </a:xfrm>
          <a:prstGeom prst="rect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rgbClr val="084A9C"/>
                </a:solidFill>
              </a:rPr>
              <a:t>Background on Comment</a:t>
            </a:r>
          </a:p>
          <a:p>
            <a:pPr algn="ctr"/>
            <a:r>
              <a:rPr lang="en-US" sz="6000" b="1" dirty="0">
                <a:solidFill>
                  <a:srgbClr val="084A9C"/>
                </a:solidFill>
              </a:rPr>
              <a:t>Review </a:t>
            </a:r>
            <a:r>
              <a:rPr lang="en-US" sz="6000" b="1" dirty="0">
                <a:solidFill>
                  <a:srgbClr val="084A9C"/>
                </a:solidFill>
              </a:rPr>
              <a:t>Process</a:t>
            </a:r>
          </a:p>
          <a:p>
            <a:pPr algn="ctr"/>
            <a:endParaRPr lang="en-US" sz="2800" b="1" dirty="0">
              <a:solidFill>
                <a:srgbClr val="084A9C"/>
              </a:solidFill>
            </a:endParaRPr>
          </a:p>
          <a:p>
            <a:pPr algn="ctr"/>
            <a:r>
              <a:rPr lang="en-US" sz="3600" b="1" dirty="0">
                <a:solidFill>
                  <a:srgbClr val="084A9C"/>
                </a:solidFill>
              </a:rPr>
              <a:t>Stakeholders: Staff, SMEs, Leadership</a:t>
            </a:r>
          </a:p>
          <a:p>
            <a:pPr algn="ctr"/>
            <a:endParaRPr lang="en-US" sz="1100" b="1" dirty="0">
              <a:solidFill>
                <a:srgbClr val="084A9C"/>
              </a:solidFill>
            </a:endParaRPr>
          </a:p>
          <a:p>
            <a:pPr algn="ctr"/>
            <a:r>
              <a:rPr lang="en-US" sz="4000" b="1" dirty="0">
                <a:solidFill>
                  <a:srgbClr val="084A9C"/>
                </a:solidFill>
              </a:rPr>
              <a:t>Step 1: Post Proposed Rule</a:t>
            </a: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r>
              <a:rPr lang="en-US" sz="4000" b="1" dirty="0">
                <a:solidFill>
                  <a:srgbClr val="084A9C"/>
                </a:solidFill>
              </a:rPr>
              <a:t>Step 2: Receive Public Comments</a:t>
            </a: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r>
              <a:rPr lang="en-US" sz="4000" b="1" dirty="0">
                <a:solidFill>
                  <a:srgbClr val="084A9C"/>
                </a:solidFill>
              </a:rPr>
              <a:t>Step 3: Sort &amp; Review Comments</a:t>
            </a: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r>
              <a:rPr lang="en-US" sz="4000" b="1" dirty="0">
                <a:solidFill>
                  <a:srgbClr val="084A9C"/>
                </a:solidFill>
              </a:rPr>
              <a:t>Step 4: Brief Leadership &amp; Get Decisions</a:t>
            </a: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 smtClean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 smtClean="0">
              <a:solidFill>
                <a:srgbClr val="084A9C"/>
              </a:solidFill>
            </a:endParaRPr>
          </a:p>
          <a:p>
            <a:pPr algn="ctr"/>
            <a:r>
              <a:rPr lang="en-US" sz="4000" b="1" dirty="0" smtClean="0">
                <a:solidFill>
                  <a:srgbClr val="084A9C"/>
                </a:solidFill>
              </a:rPr>
              <a:t>Step </a:t>
            </a:r>
            <a:r>
              <a:rPr lang="en-US" sz="4000" b="1" dirty="0">
                <a:solidFill>
                  <a:srgbClr val="084A9C"/>
                </a:solidFill>
              </a:rPr>
              <a:t>5: Write &amp; Publish Final Rule</a:t>
            </a: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 smtClean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035" y="8670378"/>
            <a:ext cx="493430" cy="493430"/>
          </a:xfrm>
          <a:prstGeom prst="rect">
            <a:avLst/>
          </a:prstGeom>
        </p:spPr>
      </p:pic>
      <p:sp>
        <p:nvSpPr>
          <p:cNvPr id="21" name="Right Arrow 20"/>
          <p:cNvSpPr/>
          <p:nvPr/>
        </p:nvSpPr>
        <p:spPr>
          <a:xfrm>
            <a:off x="2357246" y="8823961"/>
            <a:ext cx="210202" cy="2149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286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612683" y="11088624"/>
            <a:ext cx="437474" cy="437474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276999" y="11732684"/>
            <a:ext cx="437474" cy="437474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446266" y="11094265"/>
            <a:ext cx="437474" cy="43747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721055" y="11731944"/>
            <a:ext cx="437474" cy="43747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607338" y="12411869"/>
            <a:ext cx="437474" cy="43747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368211" y="12440917"/>
            <a:ext cx="437474" cy="437474"/>
          </a:xfrm>
          <a:prstGeom prst="rect">
            <a:avLst/>
          </a:prstGeom>
        </p:spPr>
      </p:pic>
      <p:pic>
        <p:nvPicPr>
          <p:cNvPr id="1028" name="Picture 4" descr="Regulations.gov - Your Voice in Federal Decision Maki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72"/>
          <a:stretch/>
        </p:blipFill>
        <p:spPr bwMode="auto">
          <a:xfrm>
            <a:off x="2642736" y="8698840"/>
            <a:ext cx="2203824" cy="422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436981" y="2639527"/>
            <a:ext cx="15965820" cy="8771632"/>
          </a:xfrm>
          <a:prstGeom prst="rect">
            <a:avLst/>
          </a:prstGeom>
          <a:noFill/>
          <a:ln w="76200" cap="flat">
            <a:beve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numCol="2" spcCol="182880" rtlCol="0">
            <a:spAutoFit/>
          </a:bodyPr>
          <a:lstStyle/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 smtClean="0">
              <a:solidFill>
                <a:srgbClr val="084A9C"/>
              </a:solidFill>
            </a:endParaRPr>
          </a:p>
          <a:p>
            <a:pPr algn="ctr"/>
            <a:r>
              <a:rPr lang="en-US" sz="4000" b="1" dirty="0" smtClean="0">
                <a:solidFill>
                  <a:srgbClr val="084A9C"/>
                </a:solidFill>
              </a:rPr>
              <a:t>Reduce </a:t>
            </a:r>
            <a:r>
              <a:rPr lang="en-US" sz="4000" b="1" dirty="0">
                <a:solidFill>
                  <a:srgbClr val="084A9C"/>
                </a:solidFill>
              </a:rPr>
              <a:t>the Time to Sort, </a:t>
            </a:r>
            <a:endParaRPr lang="en-US" sz="4000" b="1" dirty="0" smtClean="0">
              <a:solidFill>
                <a:srgbClr val="084A9C"/>
              </a:solidFill>
            </a:endParaRPr>
          </a:p>
          <a:p>
            <a:pPr algn="ctr"/>
            <a:r>
              <a:rPr lang="en-US" sz="4000" b="1" dirty="0" smtClean="0">
                <a:solidFill>
                  <a:srgbClr val="084A9C"/>
                </a:solidFill>
              </a:rPr>
              <a:t>Convert</a:t>
            </a:r>
            <a:r>
              <a:rPr lang="en-US" sz="4000" b="1" dirty="0">
                <a:solidFill>
                  <a:srgbClr val="084A9C"/>
                </a:solidFill>
              </a:rPr>
              <a:t>, </a:t>
            </a:r>
            <a:r>
              <a:rPr lang="en-US" sz="4000" b="1" dirty="0" smtClean="0">
                <a:solidFill>
                  <a:srgbClr val="084A9C"/>
                </a:solidFill>
              </a:rPr>
              <a:t>and </a:t>
            </a:r>
            <a:r>
              <a:rPr lang="en-US" sz="4000" b="1" dirty="0">
                <a:solidFill>
                  <a:srgbClr val="084A9C"/>
                </a:solidFill>
              </a:rPr>
              <a:t>Read +1,000 </a:t>
            </a:r>
            <a:r>
              <a:rPr lang="en-US" sz="4000" b="1" dirty="0" smtClean="0">
                <a:solidFill>
                  <a:srgbClr val="084A9C"/>
                </a:solidFill>
              </a:rPr>
              <a:t>Pages</a:t>
            </a:r>
          </a:p>
          <a:p>
            <a:pPr algn="ctr"/>
            <a:r>
              <a:rPr lang="en-US" sz="4000" b="1" dirty="0" smtClean="0">
                <a:solidFill>
                  <a:srgbClr val="084A9C"/>
                </a:solidFill>
              </a:rPr>
              <a:t> </a:t>
            </a:r>
            <a:r>
              <a:rPr lang="en-US" sz="4000" b="1" dirty="0">
                <a:solidFill>
                  <a:srgbClr val="084A9C"/>
                </a:solidFill>
              </a:rPr>
              <a:t>of Comments</a:t>
            </a: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 smtClean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 smtClean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algn="ctr"/>
            <a:endParaRPr lang="en-US" sz="4000" b="1" dirty="0">
              <a:solidFill>
                <a:srgbClr val="084A9C"/>
              </a:solidFill>
            </a:endParaRPr>
          </a:p>
          <a:p>
            <a:pPr algn="ctr"/>
            <a:r>
              <a:rPr lang="en-US" sz="4000" b="1" dirty="0">
                <a:solidFill>
                  <a:srgbClr val="084A9C"/>
                </a:solidFill>
              </a:rPr>
              <a:t>Quickly Brief Leadership </a:t>
            </a:r>
            <a:r>
              <a:rPr lang="en-US" sz="4000" b="1" dirty="0" smtClean="0">
                <a:solidFill>
                  <a:srgbClr val="084A9C"/>
                </a:solidFill>
              </a:rPr>
              <a:t>to</a:t>
            </a:r>
          </a:p>
          <a:p>
            <a:pPr algn="ctr"/>
            <a:r>
              <a:rPr lang="en-US" sz="4000" b="1" dirty="0" smtClean="0">
                <a:solidFill>
                  <a:srgbClr val="084A9C"/>
                </a:solidFill>
              </a:rPr>
              <a:t>Maintain </a:t>
            </a:r>
            <a:r>
              <a:rPr lang="en-US" sz="4000" b="1" dirty="0">
                <a:solidFill>
                  <a:srgbClr val="084A9C"/>
                </a:solidFill>
              </a:rPr>
              <a:t>Tight Deadlines</a:t>
            </a: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7086" y="6369086"/>
            <a:ext cx="4993832" cy="478441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/>
          <a:srcRect l="9693" t="9798" r="8671" b="8272"/>
          <a:stretch/>
        </p:blipFill>
        <p:spPr>
          <a:xfrm rot="663560">
            <a:off x="18076823" y="6707579"/>
            <a:ext cx="3947847" cy="4324633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933" y="11554235"/>
            <a:ext cx="804494" cy="804494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6"/>
          <a:srcRect t="7760"/>
          <a:stretch/>
        </p:blipFill>
        <p:spPr>
          <a:xfrm>
            <a:off x="1582680" y="18815354"/>
            <a:ext cx="3283814" cy="330620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1185" y="23881491"/>
            <a:ext cx="4006804" cy="2429211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29546" y="14689231"/>
            <a:ext cx="3790082" cy="2313883"/>
          </a:xfrm>
          <a:prstGeom prst="rect">
            <a:avLst/>
          </a:prstGeom>
        </p:spPr>
      </p:pic>
      <p:sp>
        <p:nvSpPr>
          <p:cNvPr id="34" name="Right Arrow 33"/>
          <p:cNvSpPr/>
          <p:nvPr/>
        </p:nvSpPr>
        <p:spPr>
          <a:xfrm rot="3600000" flipH="1">
            <a:off x="3358584" y="12304634"/>
            <a:ext cx="219456" cy="2194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286"/>
          </a:p>
        </p:txBody>
      </p:sp>
      <p:sp>
        <p:nvSpPr>
          <p:cNvPr id="35" name="Right Arrow 34"/>
          <p:cNvSpPr/>
          <p:nvPr/>
        </p:nvSpPr>
        <p:spPr>
          <a:xfrm rot="7200000" flipH="1">
            <a:off x="2866238" y="12299750"/>
            <a:ext cx="219456" cy="2194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286"/>
          </a:p>
        </p:txBody>
      </p:sp>
      <p:sp>
        <p:nvSpPr>
          <p:cNvPr id="37" name="Right Arrow 36"/>
          <p:cNvSpPr/>
          <p:nvPr/>
        </p:nvSpPr>
        <p:spPr>
          <a:xfrm flipV="1">
            <a:off x="2652428" y="11861608"/>
            <a:ext cx="219456" cy="2194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286"/>
          </a:p>
        </p:txBody>
      </p:sp>
      <p:sp>
        <p:nvSpPr>
          <p:cNvPr id="38" name="Right Arrow 37"/>
          <p:cNvSpPr/>
          <p:nvPr/>
        </p:nvSpPr>
        <p:spPr>
          <a:xfrm rot="14400000" flipH="1">
            <a:off x="2892918" y="11474756"/>
            <a:ext cx="219456" cy="2194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286"/>
          </a:p>
        </p:txBody>
      </p:sp>
      <p:sp>
        <p:nvSpPr>
          <p:cNvPr id="39" name="Right Arrow 38"/>
          <p:cNvSpPr/>
          <p:nvPr/>
        </p:nvSpPr>
        <p:spPr>
          <a:xfrm rot="18000000" flipH="1">
            <a:off x="3390768" y="11486974"/>
            <a:ext cx="219456" cy="2194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286"/>
          </a:p>
        </p:txBody>
      </p:sp>
      <p:sp>
        <p:nvSpPr>
          <p:cNvPr id="40" name="Right Arrow 39"/>
          <p:cNvSpPr/>
          <p:nvPr/>
        </p:nvSpPr>
        <p:spPr>
          <a:xfrm rot="10800000" flipV="1">
            <a:off x="3555274" y="11854822"/>
            <a:ext cx="219456" cy="2194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286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0600558">
            <a:off x="15375435" y="6594429"/>
            <a:ext cx="2615179" cy="1883491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7912882" y="2584818"/>
            <a:ext cx="1250547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solidFill>
                  <a:srgbClr val="084A9C"/>
                </a:solidFill>
              </a:rPr>
              <a:t>Customer </a:t>
            </a:r>
            <a:r>
              <a:rPr lang="en-US" sz="6000" b="1" dirty="0" smtClean="0">
                <a:solidFill>
                  <a:srgbClr val="084A9C"/>
                </a:solidFill>
              </a:rPr>
              <a:t>Need: Automate Tasks</a:t>
            </a:r>
          </a:p>
          <a:p>
            <a:pPr algn="ctr"/>
            <a:r>
              <a:rPr lang="en-US" sz="6000" b="1" dirty="0" smtClean="0">
                <a:solidFill>
                  <a:srgbClr val="084A9C"/>
                </a:solidFill>
              </a:rPr>
              <a:t>to </a:t>
            </a:r>
            <a:r>
              <a:rPr lang="en-US" sz="6000" b="1" dirty="0">
                <a:solidFill>
                  <a:srgbClr val="084A9C"/>
                </a:solidFill>
              </a:rPr>
              <a:t>Spend More Time on Complex Tasks</a:t>
            </a:r>
          </a:p>
        </p:txBody>
      </p:sp>
      <p:graphicFrame>
        <p:nvGraphicFramePr>
          <p:cNvPr id="46" name="Diagram 45"/>
          <p:cNvGraphicFramePr/>
          <p:nvPr>
            <p:extLst>
              <p:ext uri="{D42A27DB-BD31-4B8C-83A1-F6EECF244321}">
                <p14:modId xmlns:p14="http://schemas.microsoft.com/office/powerpoint/2010/main" val="2952588972"/>
              </p:ext>
            </p:extLst>
          </p:nvPr>
        </p:nvGraphicFramePr>
        <p:xfrm>
          <a:off x="6650368" y="13342093"/>
          <a:ext cx="15466682" cy="8249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45" name="Rectangle 44"/>
          <p:cNvSpPr/>
          <p:nvPr/>
        </p:nvSpPr>
        <p:spPr>
          <a:xfrm>
            <a:off x="6436981" y="11898184"/>
            <a:ext cx="15946768" cy="2015209"/>
          </a:xfrm>
          <a:prstGeom prst="rect">
            <a:avLst/>
          </a:prstGeom>
          <a:solidFill>
            <a:srgbClr val="FFD00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15"/>
          <a:srcRect l="19990" t="12279" r="2917" b="12155"/>
          <a:stretch/>
        </p:blipFill>
        <p:spPr>
          <a:xfrm>
            <a:off x="17703918" y="17426290"/>
            <a:ext cx="4242867" cy="235573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16"/>
          <a:srcRect l="14865" t="16224"/>
          <a:stretch/>
        </p:blipFill>
        <p:spPr>
          <a:xfrm>
            <a:off x="12825716" y="17426290"/>
            <a:ext cx="3498765" cy="2349074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278297" y="17426290"/>
            <a:ext cx="3412165" cy="232333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584393" y="15003307"/>
            <a:ext cx="45834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84A9C"/>
                </a:solidFill>
              </a:rPr>
              <a:t>Use Topic Model to Classify Public Comments by Proposed Rule Section</a:t>
            </a:r>
          </a:p>
          <a:p>
            <a:pPr algn="ctr"/>
            <a:endParaRPr lang="en-US" sz="3600" dirty="0"/>
          </a:p>
        </p:txBody>
      </p:sp>
      <p:sp>
        <p:nvSpPr>
          <p:cNvPr id="58" name="TextBox 57"/>
          <p:cNvSpPr txBox="1"/>
          <p:nvPr/>
        </p:nvSpPr>
        <p:spPr>
          <a:xfrm>
            <a:off x="11993699" y="15001537"/>
            <a:ext cx="47822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>
                <a:solidFill>
                  <a:srgbClr val="084A9C"/>
                </a:solidFill>
              </a:rPr>
              <a:t>Automate the Conversion of Comments into Machine Readable </a:t>
            </a:r>
            <a:r>
              <a:rPr lang="en-US" sz="3600" b="1" dirty="0" smtClean="0">
                <a:solidFill>
                  <a:srgbClr val="084A9C"/>
                </a:solidFill>
              </a:rPr>
              <a:t>Text</a:t>
            </a:r>
            <a:endParaRPr lang="en-US" sz="3600" b="1" dirty="0">
              <a:solidFill>
                <a:srgbClr val="084A9C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011353" y="15308107"/>
            <a:ext cx="39062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>
                <a:solidFill>
                  <a:srgbClr val="084A9C"/>
                </a:solidFill>
              </a:rPr>
              <a:t>Use Proposed Rule Text to Train Topic </a:t>
            </a:r>
            <a:r>
              <a:rPr lang="en-US" sz="3600" b="1" dirty="0" smtClean="0">
                <a:solidFill>
                  <a:srgbClr val="084A9C"/>
                </a:solidFill>
              </a:rPr>
              <a:t>Model</a:t>
            </a:r>
            <a:endParaRPr lang="en-US" sz="3600" b="1" dirty="0">
              <a:solidFill>
                <a:srgbClr val="084A9C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64940" y="11931909"/>
            <a:ext cx="106918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6000" b="1">
                <a:solidFill>
                  <a:srgbClr val="084A9C"/>
                </a:solidFill>
              </a:defRPr>
            </a:lvl1pPr>
          </a:lstStyle>
          <a:p>
            <a:r>
              <a:rPr lang="en-US" dirty="0"/>
              <a:t>Solution: Topic Modeling </a:t>
            </a:r>
            <a:r>
              <a:rPr lang="en-US" dirty="0" smtClean="0"/>
              <a:t>Process</a:t>
            </a:r>
          </a:p>
          <a:p>
            <a:pPr algn="ctr"/>
            <a:r>
              <a:rPr lang="en-US" dirty="0" smtClean="0"/>
              <a:t>to </a:t>
            </a:r>
            <a:r>
              <a:rPr lang="en-US" dirty="0"/>
              <a:t>Automate Tedious Tasks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436981" y="11888386"/>
            <a:ext cx="15965819" cy="9784080"/>
          </a:xfrm>
          <a:prstGeom prst="rect">
            <a:avLst/>
          </a:prstGeom>
          <a:noFill/>
          <a:ln w="762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182880" rIns="182880" numCol="3" spcCol="182880" rtlCol="0">
            <a:spAutoFit/>
          </a:bodyPr>
          <a:lstStyle/>
          <a:p>
            <a:endParaRPr lang="en-US" sz="4000" b="1" dirty="0">
              <a:solidFill>
                <a:srgbClr val="084A9C"/>
              </a:solidFill>
            </a:endParaRPr>
          </a:p>
          <a:p>
            <a:pPr marL="685800" indent="-685800" algn="ctr">
              <a:buFont typeface="Arial" panose="020B0604020202020204" pitchFamily="34" charset="0"/>
              <a:buChar char="•"/>
            </a:pPr>
            <a:endParaRPr lang="en-US" sz="4000" b="1" dirty="0">
              <a:solidFill>
                <a:srgbClr val="084A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66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1047</TotalTime>
  <Words>173</Words>
  <Application>Microsoft Office PowerPoint</Application>
  <PresentationFormat>Custom</PresentationFormat>
  <Paragraphs>81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CMS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Arthur Pignotti</dc:creator>
  <cp:lastModifiedBy>Arthur Pignotti</cp:lastModifiedBy>
  <cp:revision>40</cp:revision>
  <dcterms:created xsi:type="dcterms:W3CDTF">2018-09-26T19:46:52Z</dcterms:created>
  <dcterms:modified xsi:type="dcterms:W3CDTF">2018-10-10T16:35:11Z</dcterms:modified>
</cp:coreProperties>
</file>

<file path=docProps/thumbnail.jpeg>
</file>